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showGuides="1">
      <p:cViewPr varScale="1">
        <p:scale>
          <a:sx n="76" d="100"/>
          <a:sy n="76" d="100"/>
        </p:scale>
        <p:origin x="72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2AE75DC-D616-48F0-B232-50CD2C5E6E22}" type="datetimeFigureOut">
              <a:rPr kumimoji="1" lang="ja-JP" altLang="en-US" smtClean="0"/>
              <a:t>2021/12/2</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DC2D2B9-DA4A-4722-82B4-2BAD1555DE46}" type="slidenum">
              <a:rPr kumimoji="1" lang="ja-JP" altLang="en-US" smtClean="0"/>
              <a:t>‹#›</a:t>
            </a:fld>
            <a:endParaRPr kumimoji="1" lang="ja-JP" altLang="en-US"/>
          </a:p>
        </p:txBody>
      </p:sp>
    </p:spTree>
    <p:extLst>
      <p:ext uri="{BB962C8B-B14F-4D97-AF65-F5344CB8AC3E}">
        <p14:creationId xmlns:p14="http://schemas.microsoft.com/office/powerpoint/2010/main" val="19592540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B853023-34A8-44BA-906A-43F9720549D7}" type="datetimeFigureOut">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A43BC-3F55-4321-B16E-CA539EE1C58C}" type="slidenum">
              <a:rPr kumimoji="1" lang="ja-JP" altLang="en-US" smtClean="0"/>
              <a:t>‹#›</a:t>
            </a:fld>
            <a:endParaRPr kumimoji="1" lang="ja-JP" altLang="en-US"/>
          </a:p>
        </p:txBody>
      </p:sp>
    </p:spTree>
    <p:extLst>
      <p:ext uri="{BB962C8B-B14F-4D97-AF65-F5344CB8AC3E}">
        <p14:creationId xmlns:p14="http://schemas.microsoft.com/office/powerpoint/2010/main" val="3295302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853023-34A8-44BA-906A-43F9720549D7}" type="datetimeFigureOut">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A43BC-3F55-4321-B16E-CA539EE1C58C}" type="slidenum">
              <a:rPr kumimoji="1" lang="ja-JP" altLang="en-US" smtClean="0"/>
              <a:t>‹#›</a:t>
            </a:fld>
            <a:endParaRPr kumimoji="1" lang="ja-JP" altLang="en-US"/>
          </a:p>
        </p:txBody>
      </p:sp>
    </p:spTree>
    <p:extLst>
      <p:ext uri="{BB962C8B-B14F-4D97-AF65-F5344CB8AC3E}">
        <p14:creationId xmlns:p14="http://schemas.microsoft.com/office/powerpoint/2010/main" val="1026816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853023-34A8-44BA-906A-43F9720549D7}" type="datetimeFigureOut">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A43BC-3F55-4321-B16E-CA539EE1C58C}" type="slidenum">
              <a:rPr kumimoji="1" lang="ja-JP" altLang="en-US" smtClean="0"/>
              <a:t>‹#›</a:t>
            </a:fld>
            <a:endParaRPr kumimoji="1" lang="ja-JP" altLang="en-US"/>
          </a:p>
        </p:txBody>
      </p:sp>
    </p:spTree>
    <p:extLst>
      <p:ext uri="{BB962C8B-B14F-4D97-AF65-F5344CB8AC3E}">
        <p14:creationId xmlns:p14="http://schemas.microsoft.com/office/powerpoint/2010/main" val="1435034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853023-34A8-44BA-906A-43F9720549D7}" type="datetimeFigureOut">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A43BC-3F55-4321-B16E-CA539EE1C58C}" type="slidenum">
              <a:rPr kumimoji="1" lang="ja-JP" altLang="en-US" smtClean="0"/>
              <a:t>‹#›</a:t>
            </a:fld>
            <a:endParaRPr kumimoji="1" lang="ja-JP" altLang="en-US"/>
          </a:p>
        </p:txBody>
      </p:sp>
    </p:spTree>
    <p:extLst>
      <p:ext uri="{BB962C8B-B14F-4D97-AF65-F5344CB8AC3E}">
        <p14:creationId xmlns:p14="http://schemas.microsoft.com/office/powerpoint/2010/main" val="3106302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B853023-34A8-44BA-906A-43F9720549D7}" type="datetimeFigureOut">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0A43BC-3F55-4321-B16E-CA539EE1C58C}" type="slidenum">
              <a:rPr kumimoji="1" lang="ja-JP" altLang="en-US" smtClean="0"/>
              <a:t>‹#›</a:t>
            </a:fld>
            <a:endParaRPr kumimoji="1" lang="ja-JP" altLang="en-US"/>
          </a:p>
        </p:txBody>
      </p:sp>
    </p:spTree>
    <p:extLst>
      <p:ext uri="{BB962C8B-B14F-4D97-AF65-F5344CB8AC3E}">
        <p14:creationId xmlns:p14="http://schemas.microsoft.com/office/powerpoint/2010/main" val="739535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B853023-34A8-44BA-906A-43F9720549D7}" type="datetimeFigureOut">
              <a:rPr kumimoji="1" lang="ja-JP" altLang="en-US" smtClean="0"/>
              <a:t>2021/12/2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0A43BC-3F55-4321-B16E-CA539EE1C58C}" type="slidenum">
              <a:rPr kumimoji="1" lang="ja-JP" altLang="en-US" smtClean="0"/>
              <a:t>‹#›</a:t>
            </a:fld>
            <a:endParaRPr kumimoji="1" lang="ja-JP" altLang="en-US"/>
          </a:p>
        </p:txBody>
      </p:sp>
    </p:spTree>
    <p:extLst>
      <p:ext uri="{BB962C8B-B14F-4D97-AF65-F5344CB8AC3E}">
        <p14:creationId xmlns:p14="http://schemas.microsoft.com/office/powerpoint/2010/main" val="264327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853023-34A8-44BA-906A-43F9720549D7}" type="datetimeFigureOut">
              <a:rPr kumimoji="1" lang="ja-JP" altLang="en-US" smtClean="0"/>
              <a:t>2021/12/2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0A43BC-3F55-4321-B16E-CA539EE1C58C}" type="slidenum">
              <a:rPr kumimoji="1" lang="ja-JP" altLang="en-US" smtClean="0"/>
              <a:t>‹#›</a:t>
            </a:fld>
            <a:endParaRPr kumimoji="1" lang="ja-JP" altLang="en-US"/>
          </a:p>
        </p:txBody>
      </p:sp>
    </p:spTree>
    <p:extLst>
      <p:ext uri="{BB962C8B-B14F-4D97-AF65-F5344CB8AC3E}">
        <p14:creationId xmlns:p14="http://schemas.microsoft.com/office/powerpoint/2010/main" val="346670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B853023-34A8-44BA-906A-43F9720549D7}" type="datetimeFigureOut">
              <a:rPr kumimoji="1" lang="ja-JP" altLang="en-US" smtClean="0"/>
              <a:t>2021/12/2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0A43BC-3F55-4321-B16E-CA539EE1C58C}" type="slidenum">
              <a:rPr kumimoji="1" lang="ja-JP" altLang="en-US" smtClean="0"/>
              <a:t>‹#›</a:t>
            </a:fld>
            <a:endParaRPr kumimoji="1" lang="ja-JP" altLang="en-US"/>
          </a:p>
        </p:txBody>
      </p:sp>
    </p:spTree>
    <p:extLst>
      <p:ext uri="{BB962C8B-B14F-4D97-AF65-F5344CB8AC3E}">
        <p14:creationId xmlns:p14="http://schemas.microsoft.com/office/powerpoint/2010/main" val="3959251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B853023-34A8-44BA-906A-43F9720549D7}" type="datetimeFigureOut">
              <a:rPr kumimoji="1" lang="ja-JP" altLang="en-US" smtClean="0"/>
              <a:t>2021/12/2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0A43BC-3F55-4321-B16E-CA539EE1C58C}" type="slidenum">
              <a:rPr kumimoji="1" lang="ja-JP" altLang="en-US" smtClean="0"/>
              <a:t>‹#›</a:t>
            </a:fld>
            <a:endParaRPr kumimoji="1" lang="ja-JP" altLang="en-US"/>
          </a:p>
        </p:txBody>
      </p:sp>
    </p:spTree>
    <p:extLst>
      <p:ext uri="{BB962C8B-B14F-4D97-AF65-F5344CB8AC3E}">
        <p14:creationId xmlns:p14="http://schemas.microsoft.com/office/powerpoint/2010/main" val="2131711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853023-34A8-44BA-906A-43F9720549D7}" type="datetimeFigureOut">
              <a:rPr kumimoji="1" lang="ja-JP" altLang="en-US" smtClean="0"/>
              <a:t>2021/12/2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0A43BC-3F55-4321-B16E-CA539EE1C58C}" type="slidenum">
              <a:rPr kumimoji="1" lang="ja-JP" altLang="en-US" smtClean="0"/>
              <a:t>‹#›</a:t>
            </a:fld>
            <a:endParaRPr kumimoji="1" lang="ja-JP" altLang="en-US"/>
          </a:p>
        </p:txBody>
      </p:sp>
    </p:spTree>
    <p:extLst>
      <p:ext uri="{BB962C8B-B14F-4D97-AF65-F5344CB8AC3E}">
        <p14:creationId xmlns:p14="http://schemas.microsoft.com/office/powerpoint/2010/main" val="1748198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853023-34A8-44BA-906A-43F9720549D7}" type="datetimeFigureOut">
              <a:rPr kumimoji="1" lang="ja-JP" altLang="en-US" smtClean="0"/>
              <a:t>2021/12/2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0A43BC-3F55-4321-B16E-CA539EE1C58C}" type="slidenum">
              <a:rPr kumimoji="1" lang="ja-JP" altLang="en-US" smtClean="0"/>
              <a:t>‹#›</a:t>
            </a:fld>
            <a:endParaRPr kumimoji="1" lang="ja-JP" altLang="en-US"/>
          </a:p>
        </p:txBody>
      </p:sp>
    </p:spTree>
    <p:extLst>
      <p:ext uri="{BB962C8B-B14F-4D97-AF65-F5344CB8AC3E}">
        <p14:creationId xmlns:p14="http://schemas.microsoft.com/office/powerpoint/2010/main" val="1763349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53023-34A8-44BA-906A-43F9720549D7}" type="datetimeFigureOut">
              <a:rPr kumimoji="1" lang="ja-JP" altLang="en-US" smtClean="0"/>
              <a:t>2021/12/2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A43BC-3F55-4321-B16E-CA539EE1C58C}" type="slidenum">
              <a:rPr kumimoji="1" lang="ja-JP" altLang="en-US" smtClean="0"/>
              <a:t>‹#›</a:t>
            </a:fld>
            <a:endParaRPr kumimoji="1" lang="ja-JP" altLang="en-US"/>
          </a:p>
        </p:txBody>
      </p:sp>
    </p:spTree>
    <p:extLst>
      <p:ext uri="{BB962C8B-B14F-4D97-AF65-F5344CB8AC3E}">
        <p14:creationId xmlns:p14="http://schemas.microsoft.com/office/powerpoint/2010/main" val="324641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38200" y="250825"/>
            <a:ext cx="10515600" cy="1158875"/>
          </a:xfrm>
        </p:spPr>
        <p:txBody>
          <a:bodyPr>
            <a:normAutofit/>
          </a:bodyPr>
          <a:lstStyle/>
          <a:p>
            <a:pPr algn="ctr"/>
            <a:r>
              <a:rPr kumimoji="1" lang="ja-JP" altLang="en-US" sz="4000" dirty="0">
                <a:latin typeface="メイリオ" panose="020B0604030504040204" pitchFamily="50" charset="-128"/>
                <a:ea typeface="メイリオ" panose="020B0604030504040204" pitchFamily="50" charset="-128"/>
              </a:rPr>
              <a:t>年末年始休業の</a:t>
            </a:r>
            <a:r>
              <a:rPr lang="ja-JP" altLang="en-US" sz="4000" dirty="0">
                <a:latin typeface="メイリオ" panose="020B0604030504040204" pitchFamily="50" charset="-128"/>
                <a:ea typeface="メイリオ" panose="020B0604030504040204" pitchFamily="50" charset="-128"/>
              </a:rPr>
              <a:t>お知らせ</a:t>
            </a:r>
            <a:endParaRPr kumimoji="1" lang="ja-JP" altLang="en-US" sz="4000" dirty="0">
              <a:latin typeface="メイリオ" panose="020B0604030504040204" pitchFamily="50" charset="-128"/>
              <a:ea typeface="メイリオ" panose="020B0604030504040204" pitchFamily="50" charset="-128"/>
            </a:endParaRPr>
          </a:p>
        </p:txBody>
      </p:sp>
      <p:sp>
        <p:nvSpPr>
          <p:cNvPr id="6" name="コンテンツ プレースホルダー 5"/>
          <p:cNvSpPr>
            <a:spLocks noGrp="1"/>
          </p:cNvSpPr>
          <p:nvPr>
            <p:ph idx="1"/>
          </p:nvPr>
        </p:nvSpPr>
        <p:spPr>
          <a:xfrm>
            <a:off x="838200" y="1635376"/>
            <a:ext cx="10515600" cy="2938880"/>
          </a:xfrm>
        </p:spPr>
        <p:txBody>
          <a:bodyPr>
            <a:normAutofit/>
          </a:bodyPr>
          <a:lstStyle/>
          <a:p>
            <a:pPr marL="0" indent="0">
              <a:buNone/>
            </a:pPr>
            <a:r>
              <a:rPr kumimoji="1" lang="ja-JP" altLang="en-US" sz="2400" dirty="0"/>
              <a:t>　</a:t>
            </a:r>
            <a:r>
              <a:rPr kumimoji="1" lang="ja-JP" altLang="en-US" sz="2400" dirty="0">
                <a:latin typeface="メイリオ" panose="020B0604030504040204" pitchFamily="50" charset="-128"/>
                <a:ea typeface="メイリオ" panose="020B0604030504040204" pitchFamily="50" charset="-128"/>
              </a:rPr>
              <a:t>拝啓　師走の候、貴社ますますご盛栄のこととお慶び申し上げます</a:t>
            </a:r>
            <a:endParaRPr kumimoji="1"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平素は格別のご高配を賜り、厚く御礼申し上げます</a:t>
            </a:r>
            <a:endParaRPr lang="en-US" altLang="ja-JP" sz="2400" dirty="0">
              <a:latin typeface="メイリオ" panose="020B0604030504040204" pitchFamily="50" charset="-128"/>
              <a:ea typeface="メイリオ" panose="020B0604030504040204" pitchFamily="50" charset="-128"/>
            </a:endParaRPr>
          </a:p>
          <a:p>
            <a:pPr marL="0" indent="0">
              <a:buNone/>
            </a:pPr>
            <a:r>
              <a:rPr kumimoji="1" lang="ja-JP" altLang="en-US" sz="2400" dirty="0">
                <a:latin typeface="メイリオ" panose="020B0604030504040204" pitchFamily="50" charset="-128"/>
                <a:ea typeface="メイリオ" panose="020B0604030504040204" pitchFamily="50" charset="-128"/>
              </a:rPr>
              <a:t>　さて</a:t>
            </a:r>
            <a:r>
              <a:rPr lang="ja-JP" altLang="en-US" sz="2400" dirty="0">
                <a:latin typeface="メイリオ" panose="020B0604030504040204" pitchFamily="50" charset="-128"/>
                <a:ea typeface="メイリオ" panose="020B0604030504040204" pitchFamily="50" charset="-128"/>
              </a:rPr>
              <a:t>、年末年始休業につきまして誠</a:t>
            </a:r>
            <a:r>
              <a:rPr kumimoji="1" lang="ja-JP" altLang="en-US" sz="2400" dirty="0">
                <a:latin typeface="メイリオ" panose="020B0604030504040204" pitchFamily="50" charset="-128"/>
                <a:ea typeface="メイリオ" panose="020B0604030504040204" pitchFamily="50" charset="-128"/>
              </a:rPr>
              <a:t>に勝手ながら、下記のとおりさせてていただきます。</a:t>
            </a:r>
            <a:endParaRPr kumimoji="1"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期間中はご不便をおかけ致しますが何卒よろしくお願い申し上げます。</a:t>
            </a:r>
            <a:endParaRPr lang="en-US" altLang="ja-JP" sz="2400" dirty="0">
              <a:latin typeface="メイリオ" panose="020B0604030504040204" pitchFamily="50" charset="-128"/>
              <a:ea typeface="メイリオ" panose="020B0604030504040204" pitchFamily="50" charset="-128"/>
            </a:endParaRPr>
          </a:p>
          <a:p>
            <a:pPr marL="0" indent="0" algn="r">
              <a:buNone/>
            </a:pPr>
            <a:r>
              <a:rPr kumimoji="1" lang="ja-JP" altLang="en-US" sz="2400" dirty="0">
                <a:latin typeface="メイリオ" panose="020B0604030504040204" pitchFamily="50" charset="-128"/>
                <a:ea typeface="メイリオ" panose="020B0604030504040204" pitchFamily="50" charset="-128"/>
              </a:rPr>
              <a:t>　　　　　　　　　　　　　　　　　　　　　　　　　　　　　　　　　　　　　　　　敬具</a:t>
            </a:r>
          </a:p>
        </p:txBody>
      </p:sp>
      <p:sp>
        <p:nvSpPr>
          <p:cNvPr id="8" name="テキスト ボックス 7"/>
          <p:cNvSpPr txBox="1"/>
          <p:nvPr/>
        </p:nvSpPr>
        <p:spPr>
          <a:xfrm>
            <a:off x="749300" y="4131800"/>
            <a:ext cx="10515600" cy="2308324"/>
          </a:xfrm>
          <a:prstGeom prst="rect">
            <a:avLst/>
          </a:prstGeom>
          <a:noFill/>
        </p:spPr>
        <p:txBody>
          <a:bodyPr wrap="square" rtlCol="0">
            <a:spAutoFit/>
          </a:bodyPr>
          <a:lstStyle/>
          <a:p>
            <a:pPr algn="ctr"/>
            <a:r>
              <a:rPr kumimoji="1" lang="ja-JP" altLang="en-US" sz="2400" dirty="0">
                <a:latin typeface="メイリオ" panose="020B0604030504040204" pitchFamily="50" charset="-128"/>
                <a:ea typeface="メイリオ" panose="020B0604030504040204" pitchFamily="50" charset="-128"/>
              </a:rPr>
              <a:t>記</a:t>
            </a:r>
            <a:endParaRPr kumimoji="1" lang="en-US" altLang="ja-JP" sz="2400" dirty="0">
              <a:latin typeface="メイリオ" panose="020B0604030504040204" pitchFamily="50" charset="-128"/>
              <a:ea typeface="メイリオ" panose="020B0604030504040204" pitchFamily="50" charset="-128"/>
            </a:endParaRPr>
          </a:p>
          <a:p>
            <a:pPr algn="ctr"/>
            <a:endParaRPr kumimoji="1" lang="en-US" altLang="ja-JP" sz="2400" dirty="0"/>
          </a:p>
          <a:p>
            <a:r>
              <a:rPr lang="zh-TW" altLang="en-US" sz="2400" dirty="0">
                <a:latin typeface="メイリオ" panose="020B0604030504040204" pitchFamily="50" charset="-128"/>
                <a:ea typeface="メイリオ" panose="020B0604030504040204" pitchFamily="50" charset="-128"/>
              </a:rPr>
              <a:t>■年末年始休業期間</a:t>
            </a:r>
            <a:endParaRPr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rPr>
              <a:t>2021</a:t>
            </a:r>
            <a:r>
              <a:rPr lang="ja-JP" altLang="en-US" sz="2400" dirty="0">
                <a:latin typeface="メイリオ" panose="020B0604030504040204" pitchFamily="50" charset="-128"/>
                <a:ea typeface="メイリオ" panose="020B0604030504040204" pitchFamily="50" charset="-128"/>
              </a:rPr>
              <a:t>年</a:t>
            </a:r>
            <a:r>
              <a:rPr lang="en-US" altLang="ja-JP" sz="2400" dirty="0">
                <a:latin typeface="メイリオ" panose="020B0604030504040204" pitchFamily="50" charset="-128"/>
                <a:ea typeface="メイリオ" panose="020B0604030504040204" pitchFamily="50" charset="-128"/>
              </a:rPr>
              <a:t>12</a:t>
            </a:r>
            <a:r>
              <a:rPr lang="ja-JP" altLang="en-US" sz="2400" dirty="0">
                <a:latin typeface="メイリオ" panose="020B0604030504040204" pitchFamily="50" charset="-128"/>
                <a:ea typeface="メイリオ" panose="020B0604030504040204" pitchFamily="50" charset="-128"/>
              </a:rPr>
              <a:t>月</a:t>
            </a:r>
            <a:r>
              <a:rPr lang="en-US" altLang="ja-JP" sz="2400" dirty="0">
                <a:latin typeface="メイリオ" panose="020B0604030504040204" pitchFamily="50" charset="-128"/>
                <a:ea typeface="メイリオ" panose="020B0604030504040204" pitchFamily="50" charset="-128"/>
              </a:rPr>
              <a:t>28</a:t>
            </a:r>
            <a:r>
              <a:rPr lang="ja-JP" altLang="en-US" sz="2400" dirty="0">
                <a:latin typeface="メイリオ" panose="020B0604030504040204" pitchFamily="50" charset="-128"/>
                <a:ea typeface="メイリオ" panose="020B0604030504040204" pitchFamily="50" charset="-128"/>
              </a:rPr>
              <a:t>日（火）～</a:t>
            </a:r>
            <a:r>
              <a:rPr lang="en-US" altLang="ja-JP" sz="2400" dirty="0">
                <a:latin typeface="メイリオ" panose="020B0604030504040204" pitchFamily="50" charset="-128"/>
                <a:ea typeface="メイリオ" panose="020B0604030504040204" pitchFamily="50" charset="-128"/>
              </a:rPr>
              <a:t>2022</a:t>
            </a:r>
            <a:r>
              <a:rPr lang="ja-JP" altLang="en-US" sz="2400" dirty="0">
                <a:latin typeface="メイリオ" panose="020B0604030504040204" pitchFamily="50" charset="-128"/>
                <a:ea typeface="メイリオ" panose="020B0604030504040204" pitchFamily="50" charset="-128"/>
              </a:rPr>
              <a:t>年 </a:t>
            </a:r>
            <a:r>
              <a:rPr lang="en-US" altLang="ja-JP" sz="2400" dirty="0">
                <a:latin typeface="メイリオ" panose="020B0604030504040204" pitchFamily="50" charset="-128"/>
                <a:ea typeface="メイリオ" panose="020B0604030504040204" pitchFamily="50" charset="-128"/>
              </a:rPr>
              <a:t>1</a:t>
            </a:r>
            <a:r>
              <a:rPr lang="ja-JP" altLang="en-US" sz="2400" dirty="0">
                <a:latin typeface="メイリオ" panose="020B0604030504040204" pitchFamily="50" charset="-128"/>
                <a:ea typeface="メイリオ" panose="020B0604030504040204" pitchFamily="50" charset="-128"/>
              </a:rPr>
              <a:t>月 </a:t>
            </a:r>
            <a:r>
              <a:rPr lang="en-US" altLang="ja-JP" sz="2400" dirty="0">
                <a:latin typeface="メイリオ" panose="020B0604030504040204" pitchFamily="50" charset="-128"/>
                <a:ea typeface="メイリオ" panose="020B0604030504040204" pitchFamily="50" charset="-128"/>
              </a:rPr>
              <a:t>4</a:t>
            </a:r>
            <a:r>
              <a:rPr lang="ja-JP" altLang="en-US" sz="2400" dirty="0">
                <a:latin typeface="メイリオ" panose="020B0604030504040204" pitchFamily="50" charset="-128"/>
                <a:ea typeface="メイリオ" panose="020B0604030504040204" pitchFamily="50" charset="-128"/>
              </a:rPr>
              <a:t>日（火）</a:t>
            </a:r>
            <a:endParaRPr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　尚、</a:t>
            </a:r>
            <a:r>
              <a:rPr kumimoji="1" lang="en-US" altLang="ja-JP" sz="2400" dirty="0">
                <a:latin typeface="メイリオ" panose="020B0604030504040204" pitchFamily="50" charset="-128"/>
                <a:ea typeface="メイリオ" panose="020B0604030504040204" pitchFamily="50" charset="-128"/>
              </a:rPr>
              <a:t>12</a:t>
            </a:r>
            <a:r>
              <a:rPr kumimoji="1" lang="ja-JP" altLang="en-US" sz="2400" dirty="0">
                <a:latin typeface="メイリオ" panose="020B0604030504040204" pitchFamily="50" charset="-128"/>
                <a:ea typeface="メイリオ" panose="020B0604030504040204" pitchFamily="50" charset="-128"/>
              </a:rPr>
              <a:t>月</a:t>
            </a:r>
            <a:r>
              <a:rPr kumimoji="1" lang="en-US" altLang="ja-JP" sz="2400" dirty="0">
                <a:latin typeface="メイリオ" panose="020B0604030504040204" pitchFamily="50" charset="-128"/>
                <a:ea typeface="メイリオ" panose="020B0604030504040204" pitchFamily="50" charset="-128"/>
              </a:rPr>
              <a:t>27</a:t>
            </a:r>
            <a:r>
              <a:rPr kumimoji="1" lang="ja-JP" altLang="en-US" sz="2400" dirty="0">
                <a:latin typeface="メイリオ" panose="020B0604030504040204" pitchFamily="50" charset="-128"/>
                <a:ea typeface="メイリオ" panose="020B0604030504040204" pitchFamily="50" charset="-128"/>
              </a:rPr>
              <a:t>日（月）は午前営業</a:t>
            </a:r>
            <a:endParaRPr kumimoji="1" lang="en-US" altLang="ja-JP" sz="2400" dirty="0">
              <a:latin typeface="メイリオ" panose="020B0604030504040204" pitchFamily="50" charset="-128"/>
              <a:ea typeface="メイリオ"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rPr>
              <a:t>　新年は</a:t>
            </a:r>
            <a:r>
              <a:rPr kumimoji="1" lang="en-US" altLang="ja-JP" sz="2400" dirty="0">
                <a:latin typeface="メイリオ" panose="020B0604030504040204" pitchFamily="50" charset="-128"/>
                <a:ea typeface="メイリオ" panose="020B0604030504040204" pitchFamily="50" charset="-128"/>
              </a:rPr>
              <a:t>1</a:t>
            </a:r>
            <a:r>
              <a:rPr kumimoji="1" lang="ja-JP" altLang="en-US" sz="2400" dirty="0">
                <a:latin typeface="メイリオ" panose="020B0604030504040204" pitchFamily="50" charset="-128"/>
                <a:ea typeface="メイリオ" panose="020B0604030504040204" pitchFamily="50" charset="-128"/>
              </a:rPr>
              <a:t>月 </a:t>
            </a:r>
            <a:r>
              <a:rPr kumimoji="1" lang="en-US" altLang="ja-JP" sz="2400" dirty="0">
                <a:latin typeface="メイリオ" panose="020B0604030504040204" pitchFamily="50" charset="-128"/>
                <a:ea typeface="メイリオ" panose="020B0604030504040204" pitchFamily="50" charset="-128"/>
              </a:rPr>
              <a:t>5</a:t>
            </a:r>
            <a:r>
              <a:rPr kumimoji="1" lang="ja-JP" altLang="en-US" sz="2400" dirty="0">
                <a:latin typeface="メイリオ" panose="020B0604030504040204" pitchFamily="50" charset="-128"/>
                <a:ea typeface="メイリオ" panose="020B0604030504040204" pitchFamily="50" charset="-128"/>
              </a:rPr>
              <a:t>日（火）より通常営業いたします。</a:t>
            </a:r>
            <a:endParaRPr kumimoji="1" lang="en-US" altLang="ja-JP"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757853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119</Words>
  <Application>Microsoft Office PowerPoint</Application>
  <PresentationFormat>ワイド画面</PresentationFormat>
  <Paragraphs>12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メイリオ</vt:lpstr>
      <vt:lpstr>游ゴシック</vt:lpstr>
      <vt:lpstr>Arial</vt:lpstr>
      <vt:lpstr>Calibri</vt:lpstr>
      <vt:lpstr>Calibri Light</vt:lpstr>
      <vt:lpstr>Office テーマ</vt:lpstr>
      <vt:lpstr>年末年始休業のお知らせ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年末年始のご案内</dc:title>
  <dc:creator>kudou</dc:creator>
  <cp:lastModifiedBy>higuchi</cp:lastModifiedBy>
  <cp:revision>7</cp:revision>
  <cp:lastPrinted>2021-11-19T05:24:37Z</cp:lastPrinted>
  <dcterms:created xsi:type="dcterms:W3CDTF">2020-11-30T02:02:34Z</dcterms:created>
  <dcterms:modified xsi:type="dcterms:W3CDTF">2021-12-02T05:03:56Z</dcterms:modified>
</cp:coreProperties>
</file>